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72" r:id="rId7"/>
    <p:sldId id="280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8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53607D8E-BA9A-43F0-A5A3-3D7F9AF8824B}"/>
    <pc:docChg chg="custSel modSld">
      <pc:chgData name="Stijn Weijermars" userId="2933e1d2-70ff-47b3-ad61-d61e32fda646" providerId="ADAL" clId="{53607D8E-BA9A-43F0-A5A3-3D7F9AF8824B}" dt="2022-10-19T07:37:53.922" v="29" actId="1076"/>
      <pc:docMkLst>
        <pc:docMk/>
      </pc:docMkLst>
      <pc:sldChg chg="addSp delSp modSp mod">
        <pc:chgData name="Stijn Weijermars" userId="2933e1d2-70ff-47b3-ad61-d61e32fda646" providerId="ADAL" clId="{53607D8E-BA9A-43F0-A5A3-3D7F9AF8824B}" dt="2022-10-19T07:37:22.709" v="28" actId="1038"/>
        <pc:sldMkLst>
          <pc:docMk/>
          <pc:sldMk cId="2407704828" sldId="276"/>
        </pc:sldMkLst>
        <pc:picChg chg="add mod">
          <ac:chgData name="Stijn Weijermars" userId="2933e1d2-70ff-47b3-ad61-d61e32fda646" providerId="ADAL" clId="{53607D8E-BA9A-43F0-A5A3-3D7F9AF8824B}" dt="2022-10-19T07:37:22.709" v="28" actId="1038"/>
          <ac:picMkLst>
            <pc:docMk/>
            <pc:sldMk cId="2407704828" sldId="276"/>
            <ac:picMk id="4" creationId="{89931D44-E1A7-B290-5CD5-E151BEE24B6A}"/>
          </ac:picMkLst>
        </pc:picChg>
        <pc:picChg chg="del">
          <ac:chgData name="Stijn Weijermars" userId="2933e1d2-70ff-47b3-ad61-d61e32fda646" providerId="ADAL" clId="{53607D8E-BA9A-43F0-A5A3-3D7F9AF8824B}" dt="2022-10-19T07:37:04.219" v="3" actId="478"/>
          <ac:picMkLst>
            <pc:docMk/>
            <pc:sldMk cId="2407704828" sldId="276"/>
            <ac:picMk id="6" creationId="{A0B5CE9A-2AB8-4D32-82B7-2BE0CD1B5E6C}"/>
          </ac:picMkLst>
        </pc:picChg>
      </pc:sldChg>
      <pc:sldChg chg="modSp mod">
        <pc:chgData name="Stijn Weijermars" userId="2933e1d2-70ff-47b3-ad61-d61e32fda646" providerId="ADAL" clId="{53607D8E-BA9A-43F0-A5A3-3D7F9AF8824B}" dt="2022-10-19T07:37:53.922" v="29" actId="1076"/>
        <pc:sldMkLst>
          <pc:docMk/>
          <pc:sldMk cId="4154320627" sldId="278"/>
        </pc:sldMkLst>
        <pc:picChg chg="mod">
          <ac:chgData name="Stijn Weijermars" userId="2933e1d2-70ff-47b3-ad61-d61e32fda646" providerId="ADAL" clId="{53607D8E-BA9A-43F0-A5A3-3D7F9AF8824B}" dt="2022-10-19T07:37:53.922" v="29" actId="1076"/>
          <ac:picMkLst>
            <pc:docMk/>
            <pc:sldMk cId="4154320627" sldId="278"/>
            <ac:picMk id="8" creationId="{30C2ADE0-CE87-4A57-9BE1-C02D9615E42C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21:19:37.368" idx="1">
    <p:pos x="7040" y="95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3464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80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533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56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80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784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68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9763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9147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2312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9662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329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2222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1008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56004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475621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2674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7889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1800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721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088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7306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017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337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1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612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7560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75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85581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9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4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onsumentenbond.nl/energie-vergelijken/energierekening" TargetMode="External"/><Relationship Id="rId1" Type="http://schemas.openxmlformats.org/officeDocument/2006/relationships/slideLayout" Target="../slideLayouts/slideLayout4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rabantwater.nl/klantenservice/Paginas/Uitleg%20jaarafrekening.aspx" TargetMode="Externa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6 De rekeningen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C74E2B-640F-400A-9CE2-40C9D835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05719"/>
            <a:ext cx="5291666" cy="42465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0D3584-FC96-4124-A2C6-AE99E240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25562"/>
            <a:ext cx="529166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7496D-73E6-4ECE-B789-F24AC4BE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0" y="1329191"/>
            <a:ext cx="75152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ACB605A5-1A56-4022-A68F-26BE5C0B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484"/>
            <a:ext cx="10337800" cy="48071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D9384E-7657-4C51-8CF3-BF4A968ED1EA}"/>
              </a:ext>
            </a:extLst>
          </p:cNvPr>
          <p:cNvSpPr txBox="1"/>
          <p:nvPr/>
        </p:nvSpPr>
        <p:spPr>
          <a:xfrm>
            <a:off x="838200" y="6460835"/>
            <a:ext cx="71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https://www.consumentenbond.nl/energie-vergelijken/energierekening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36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4776141-C875-44E9-9A67-648CAD82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25" y="80963"/>
            <a:ext cx="3343275" cy="16097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9931D44-E1A7-B290-5CD5-E151BEE2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6" y="885825"/>
            <a:ext cx="5844753" cy="5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72D78678-B395-4EBC-97FF-72633D38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6525"/>
            <a:ext cx="9041780" cy="48283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E20044-93BF-4EB3-9CEE-59EB77FFD2A4}"/>
              </a:ext>
            </a:extLst>
          </p:cNvPr>
          <p:cNvSpPr txBox="1"/>
          <p:nvPr/>
        </p:nvSpPr>
        <p:spPr>
          <a:xfrm>
            <a:off x="1016387" y="6308209"/>
            <a:ext cx="91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https://www.brabantwater.nl/klantenservice/Paginas/Uitleg%20jaarafrekening.aspx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4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D1232-979A-4E83-AC19-17DDFD48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Meeliftende gemeenten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D34F93-EDF2-45EB-BADA-292D1AF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9792"/>
            <a:ext cx="7765142" cy="52401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C2ADE0-CE87-4A57-9BE1-C02D9615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33" y="2523971"/>
            <a:ext cx="4581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8B59-02AC-4532-BB44-6DB74A12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CC618-B31F-464C-90DE-B89E2E9F4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7142" cy="4351338"/>
          </a:xfrm>
        </p:spPr>
        <p:txBody>
          <a:bodyPr/>
          <a:lstStyle/>
          <a:p>
            <a:r>
              <a:rPr lang="nl-NL" dirty="0"/>
              <a:t>Pak je eigen jaarrekening van de energieleverancier en drinkwaterleverancier erbij.</a:t>
            </a:r>
          </a:p>
          <a:p>
            <a:r>
              <a:rPr lang="nl-NL" dirty="0"/>
              <a:t>Lees de toelichting op de twee sites goed door</a:t>
            </a:r>
          </a:p>
          <a:p>
            <a:r>
              <a:rPr lang="nl-NL" dirty="0"/>
              <a:t>Bekijk welke informatie je herkent op je eigen rekeningen</a:t>
            </a:r>
          </a:p>
          <a:p>
            <a:r>
              <a:rPr lang="nl-NL" dirty="0"/>
              <a:t>Indien je informatie niet kunt vinden of niet snapt vraag je om hulp bij een klasgenoot.</a:t>
            </a:r>
          </a:p>
          <a:p>
            <a:r>
              <a:rPr lang="nl-NL" dirty="0"/>
              <a:t>Klassikale terugkoppeling van je bevindingen </a:t>
            </a:r>
          </a:p>
        </p:txBody>
      </p:sp>
    </p:spTree>
    <p:extLst>
      <p:ext uri="{BB962C8B-B14F-4D97-AF65-F5344CB8AC3E}">
        <p14:creationId xmlns:p14="http://schemas.microsoft.com/office/powerpoint/2010/main" val="2745274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4f0c93-2979-4f27-aab2-70de95932352">
      <UserInfo>
        <DisplayName>Team MT Medewerkers - Bezoekers</DisplayName>
        <AccountId>4</AccountId>
        <AccountType/>
      </UserInfo>
      <UserInfo>
        <DisplayName>SharingLinks.976f801b-ce68-455b-83d4-d660f000d022.Flexible.2ff3ec81-6a6e-4046-82cb-07347e51feda</DisplayName>
        <AccountId>75</AccountId>
        <AccountType/>
      </UserInfo>
    </SharedWithUsers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8026D000-0798-4184-AD71-4F41D6F89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schemas.openxmlformats.org/package/2006/metadata/core-properties"/>
    <ds:schemaRef ds:uri="http://www.w3.org/XML/1998/namespace"/>
    <ds:schemaRef ds:uri="http://purl.org/dc/elements/1.1/"/>
    <ds:schemaRef ds:uri="34354c1b-6b8c-435b-ad50-990538c19557"/>
    <ds:schemaRef ds:uri="http://schemas.microsoft.com/office/2006/documentManagement/types"/>
    <ds:schemaRef ds:uri="47a28104-336f-447d-946e-e305ac2bcd47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2c4f0c93-2979-4f27-aab2-70de95932352"/>
    <ds:schemaRef ds:uri="c6f82ce1-f6df-49a5-8b49-cf8409a27a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104</Words>
  <Application>Microsoft Office PowerPoint</Application>
  <PresentationFormat>Breedbeeld</PresentationFormat>
  <Paragraphs>16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Kantoorthema</vt:lpstr>
      <vt:lpstr>ThemaYuverta</vt:lpstr>
      <vt:lpstr>Water en energie in beeld</vt:lpstr>
      <vt:lpstr>Terugblik op de vorige les</vt:lpstr>
      <vt:lpstr>PowerPoint-presentatie</vt:lpstr>
      <vt:lpstr>De Energierekening</vt:lpstr>
      <vt:lpstr>De Energierekening</vt:lpstr>
      <vt:lpstr>De Drinkwaterrekening</vt:lpstr>
      <vt:lpstr>De Drinkwaterrekening</vt:lpstr>
      <vt:lpstr>Meeliftende gemeenten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3</cp:revision>
  <dcterms:created xsi:type="dcterms:W3CDTF">2019-10-07T19:39:09Z</dcterms:created>
  <dcterms:modified xsi:type="dcterms:W3CDTF">2022-10-19T07:38:02Z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